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</p:sldIdLst>
  <p:sldSz cy="5143500" cx="9144000"/>
  <p:notesSz cx="6858000" cy="9144000"/>
  <p:embeddedFontLst>
    <p:embeddedFont>
      <p:font typeface="Helvetica Neue"/>
      <p:regular r:id="rId9"/>
      <p:bold r:id="rId10"/>
      <p:italic r:id="rId11"/>
      <p:boldItalic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italic.fntdata"/><Relationship Id="rId10" Type="http://schemas.openxmlformats.org/officeDocument/2006/relationships/font" Target="fonts/HelveticaNeue-bold.fntdata"/><Relationship Id="rId12" Type="http://schemas.openxmlformats.org/officeDocument/2006/relationships/font" Target="fonts/HelveticaNeue-boldItalic.fntdata"/><Relationship Id="rId9" Type="http://schemas.openxmlformats.org/officeDocument/2006/relationships/font" Target="fonts/HelveticaNeue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841e67c5c8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841e67c5c8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3841e67c5c8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3841e67c5c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2f05a9340f6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2f05a9340f6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Within the Shining</a:t>
            </a: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of a Star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Robert S. Lehman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Betsy Jo Angebranndt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Within the shining of a star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catch a glimpse of who we are;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every infant born we see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hope of our nativity.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miracle of each new birth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Can shake and save the stony earth;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Triumphantly the newborn’s cry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Strikes echoes from the waiting sky.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